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2"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100" d="100"/>
          <a:sy n="100" d="100"/>
        </p:scale>
        <p:origin x="-2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D3C6456-7309-4FA2-900B-838B9242C2F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68CA84-50CB-4857-B3F1-D6188B860145}" type="slidenum">
              <a:rPr lang="en-US"/>
              <a:pPr/>
              <a:t>1</a:t>
            </a:fld>
            <a:endParaRPr lang="en-US"/>
          </a:p>
        </p:txBody>
      </p:sp>
      <p:sp>
        <p:nvSpPr>
          <p:cNvPr id="1024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68CA84-50CB-4857-B3F1-D6188B860145}" type="slidenum">
              <a:rPr lang="en-US"/>
              <a:pPr/>
              <a:t>2</a:t>
            </a:fld>
            <a:endParaRPr lang="en-US"/>
          </a:p>
        </p:txBody>
      </p:sp>
      <p:sp>
        <p:nvSpPr>
          <p:cNvPr id="1024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7373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373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373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C6B12B1-3CA5-414D-934E-92B44AEEFC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C7494F-79B1-49A0-9B29-E4A3210764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4299E2-9AEF-4D25-9031-1F20970479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smtClean="0"/>
              <a:t>Click icon to add chart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C533F9A-6F20-4C79-908B-2FBC9E83A47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078BE4-6B52-4462-AE78-C450881C3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EEC862-BA7E-4E1F-82DA-F8FD2770B1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015E8E-04F4-4822-BDB5-8AA1404AF7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8220D6-783D-43EB-9B4B-73EE55C52B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FB9DC9-25D1-40CA-B94B-3978F04FE7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8B8408-E699-4EA8-9580-FC4D157EF8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8A0C3E-FFB4-419D-9EE3-F892E5E03D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BE37E5-30A3-4722-B90F-D88934F41E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smtClean="0"/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smtClean="0"/>
          </a:p>
        </p:txBody>
      </p:sp>
      <p:sp>
        <p:nvSpPr>
          <p:cNvPr id="7270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7270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727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C533F9A-6F20-4C79-908B-2FBC9E83A47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ransition>
    <p:wipe dir="r"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263525" y="358775"/>
            <a:ext cx="7023076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8800" dirty="0" smtClean="0"/>
              <a:t>CHALLENGE</a:t>
            </a:r>
            <a:endParaRPr lang="en-US" sz="88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263525" y="358775"/>
            <a:ext cx="7023076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8800" dirty="0" smtClean="0"/>
              <a:t>CHALLENGE</a:t>
            </a:r>
            <a:endParaRPr lang="en-US" sz="8800" dirty="0"/>
          </a:p>
        </p:txBody>
      </p:sp>
      <p:sp useBgFill="1">
        <p:nvSpPr>
          <p:cNvPr id="9231" name="Rectangle 15"/>
          <p:cNvSpPr>
            <a:spLocks noChangeArrowheads="1"/>
          </p:cNvSpPr>
          <p:nvPr/>
        </p:nvSpPr>
        <p:spPr bwMode="auto">
          <a:xfrm>
            <a:off x="327025" y="619125"/>
            <a:ext cx="6721475" cy="114300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 useBgFill="1">
        <p:nvSpPr>
          <p:cNvPr id="9233" name="Rectangle 17"/>
          <p:cNvSpPr>
            <a:spLocks noChangeArrowheads="1"/>
          </p:cNvSpPr>
          <p:nvPr/>
        </p:nvSpPr>
        <p:spPr bwMode="auto">
          <a:xfrm>
            <a:off x="4360863" y="917575"/>
            <a:ext cx="463550" cy="269875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 useBgFill="1">
        <p:nvSpPr>
          <p:cNvPr id="9234" name="Rectangle 18"/>
          <p:cNvSpPr>
            <a:spLocks noChangeArrowheads="1"/>
          </p:cNvSpPr>
          <p:nvPr/>
        </p:nvSpPr>
        <p:spPr bwMode="auto">
          <a:xfrm>
            <a:off x="3633788" y="941388"/>
            <a:ext cx="463550" cy="269875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 useBgFill="1">
        <p:nvSpPr>
          <p:cNvPr id="9235" name="Rectangle 19"/>
          <p:cNvSpPr>
            <a:spLocks noChangeArrowheads="1"/>
          </p:cNvSpPr>
          <p:nvPr/>
        </p:nvSpPr>
        <p:spPr bwMode="auto">
          <a:xfrm>
            <a:off x="463550" y="947738"/>
            <a:ext cx="311150" cy="269875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 useBgFill="1">
        <p:nvSpPr>
          <p:cNvPr id="9236" name="Rectangle 20"/>
          <p:cNvSpPr>
            <a:spLocks noChangeArrowheads="1"/>
          </p:cNvSpPr>
          <p:nvPr/>
        </p:nvSpPr>
        <p:spPr bwMode="auto">
          <a:xfrm>
            <a:off x="1828800" y="668338"/>
            <a:ext cx="323850" cy="434975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2828925" y="742950"/>
            <a:ext cx="619125" cy="5619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/>
          <p:cNvSpPr/>
          <p:nvPr/>
        </p:nvSpPr>
        <p:spPr>
          <a:xfrm>
            <a:off x="828675" y="790575"/>
            <a:ext cx="485775" cy="5619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ectangle 10"/>
          <p:cNvSpPr/>
          <p:nvPr/>
        </p:nvSpPr>
        <p:spPr>
          <a:xfrm>
            <a:off x="5972176" y="876300"/>
            <a:ext cx="514349" cy="2667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ectangle 11"/>
          <p:cNvSpPr/>
          <p:nvPr/>
        </p:nvSpPr>
        <p:spPr>
          <a:xfrm>
            <a:off x="6534151" y="819150"/>
            <a:ext cx="514349" cy="2667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3" name="Rectangle 15"/>
          <p:cNvSpPr>
            <a:spLocks noChangeArrowheads="1"/>
          </p:cNvSpPr>
          <p:nvPr/>
        </p:nvSpPr>
        <p:spPr bwMode="auto">
          <a:xfrm>
            <a:off x="327025" y="1428750"/>
            <a:ext cx="6721475" cy="114300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de">
  <a:themeElements>
    <a:clrScheme name="slide 2">
      <a:dk1>
        <a:srgbClr val="000000"/>
      </a:dk1>
      <a:lt1>
        <a:srgbClr val="FFFFFF"/>
      </a:lt1>
      <a:dk2>
        <a:srgbClr val="DE5518"/>
      </a:dk2>
      <a:lt2>
        <a:srgbClr val="FFFFFF"/>
      </a:lt2>
      <a:accent1>
        <a:srgbClr val="EA869D"/>
      </a:accent1>
      <a:accent2>
        <a:srgbClr val="F7C7B1"/>
      </a:accent2>
      <a:accent3>
        <a:srgbClr val="ECB4AB"/>
      </a:accent3>
      <a:accent4>
        <a:srgbClr val="DADADA"/>
      </a:accent4>
      <a:accent5>
        <a:srgbClr val="F3C3CC"/>
      </a:accent5>
      <a:accent6>
        <a:srgbClr val="E0B4A0"/>
      </a:accent6>
      <a:hlink>
        <a:srgbClr val="EF966D"/>
      </a:hlink>
      <a:folHlink>
        <a:srgbClr val="EFB66D"/>
      </a:folHlink>
    </a:clrScheme>
    <a:fontScheme name="slid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lide 1">
        <a:dk1>
          <a:srgbClr val="000000"/>
        </a:dk1>
        <a:lt1>
          <a:srgbClr val="FFFFFF"/>
        </a:lt1>
        <a:dk2>
          <a:srgbClr val="DE5518"/>
        </a:dk2>
        <a:lt2>
          <a:srgbClr val="FFFFFF"/>
        </a:lt2>
        <a:accent1>
          <a:srgbClr val="82310E"/>
        </a:accent1>
        <a:accent2>
          <a:srgbClr val="F38559"/>
        </a:accent2>
        <a:accent3>
          <a:srgbClr val="ECB4AB"/>
        </a:accent3>
        <a:accent4>
          <a:srgbClr val="DADADA"/>
        </a:accent4>
        <a:accent5>
          <a:srgbClr val="C1ADAA"/>
        </a:accent5>
        <a:accent6>
          <a:srgbClr val="DC7850"/>
        </a:accent6>
        <a:hlink>
          <a:srgbClr val="F9D8C9"/>
        </a:hlink>
        <a:folHlink>
          <a:srgbClr val="F7A6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2">
        <a:dk1>
          <a:srgbClr val="000000"/>
        </a:dk1>
        <a:lt1>
          <a:srgbClr val="FFFFFF"/>
        </a:lt1>
        <a:dk2>
          <a:srgbClr val="DE5518"/>
        </a:dk2>
        <a:lt2>
          <a:srgbClr val="FFFFFF"/>
        </a:lt2>
        <a:accent1>
          <a:srgbClr val="EA869D"/>
        </a:accent1>
        <a:accent2>
          <a:srgbClr val="F7C7B1"/>
        </a:accent2>
        <a:accent3>
          <a:srgbClr val="ECB4AB"/>
        </a:accent3>
        <a:accent4>
          <a:srgbClr val="DADADA"/>
        </a:accent4>
        <a:accent5>
          <a:srgbClr val="F3C3CC"/>
        </a:accent5>
        <a:accent6>
          <a:srgbClr val="E0B4A0"/>
        </a:accent6>
        <a:hlink>
          <a:srgbClr val="EF966D"/>
        </a:hlink>
        <a:folHlink>
          <a:srgbClr val="EFB66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3">
        <a:dk1>
          <a:srgbClr val="000000"/>
        </a:dk1>
        <a:lt1>
          <a:srgbClr val="FFFFFF"/>
        </a:lt1>
        <a:dk2>
          <a:srgbClr val="DE5518"/>
        </a:dk2>
        <a:lt2>
          <a:srgbClr val="FFFFFF"/>
        </a:lt2>
        <a:accent1>
          <a:srgbClr val="82310E"/>
        </a:accent1>
        <a:accent2>
          <a:srgbClr val="5C9DE1"/>
        </a:accent2>
        <a:accent3>
          <a:srgbClr val="ECB4AB"/>
        </a:accent3>
        <a:accent4>
          <a:srgbClr val="DADADA"/>
        </a:accent4>
        <a:accent5>
          <a:srgbClr val="C1ADAA"/>
        </a:accent5>
        <a:accent6>
          <a:srgbClr val="538ECC"/>
        </a:accent6>
        <a:hlink>
          <a:srgbClr val="98D82E"/>
        </a:hlink>
        <a:folHlink>
          <a:srgbClr val="2169B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4">
        <a:dk1>
          <a:srgbClr val="000000"/>
        </a:dk1>
        <a:lt1>
          <a:srgbClr val="FFFFFF"/>
        </a:lt1>
        <a:dk2>
          <a:srgbClr val="DE5518"/>
        </a:dk2>
        <a:lt2>
          <a:srgbClr val="FFFFFF"/>
        </a:lt2>
        <a:accent1>
          <a:srgbClr val="EF966D"/>
        </a:accent1>
        <a:accent2>
          <a:srgbClr val="EDE756"/>
        </a:accent2>
        <a:accent3>
          <a:srgbClr val="ECB4AB"/>
        </a:accent3>
        <a:accent4>
          <a:srgbClr val="DADADA"/>
        </a:accent4>
        <a:accent5>
          <a:srgbClr val="F6C9BA"/>
        </a:accent5>
        <a:accent6>
          <a:srgbClr val="D7D14D"/>
        </a:accent6>
        <a:hlink>
          <a:srgbClr val="219EB5"/>
        </a:hlink>
        <a:folHlink>
          <a:srgbClr val="A670E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82310E"/>
        </a:accent1>
        <a:accent2>
          <a:srgbClr val="F38559"/>
        </a:accent2>
        <a:accent3>
          <a:srgbClr val="FFFFFF"/>
        </a:accent3>
        <a:accent4>
          <a:srgbClr val="000000"/>
        </a:accent4>
        <a:accent5>
          <a:srgbClr val="C1ADAA"/>
        </a:accent5>
        <a:accent6>
          <a:srgbClr val="DC7850"/>
        </a:accent6>
        <a:hlink>
          <a:srgbClr val="F9D8C9"/>
        </a:hlink>
        <a:folHlink>
          <a:srgbClr val="F7A68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EA869D"/>
        </a:accent1>
        <a:accent2>
          <a:srgbClr val="F7C7B1"/>
        </a:accent2>
        <a:accent3>
          <a:srgbClr val="FFFFFF"/>
        </a:accent3>
        <a:accent4>
          <a:srgbClr val="000000"/>
        </a:accent4>
        <a:accent5>
          <a:srgbClr val="F3C3CC"/>
        </a:accent5>
        <a:accent6>
          <a:srgbClr val="E0B4A0"/>
        </a:accent6>
        <a:hlink>
          <a:srgbClr val="EF966D"/>
        </a:hlink>
        <a:folHlink>
          <a:srgbClr val="EFB6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82310E"/>
        </a:accent1>
        <a:accent2>
          <a:srgbClr val="5C9DE1"/>
        </a:accent2>
        <a:accent3>
          <a:srgbClr val="FFFFFF"/>
        </a:accent3>
        <a:accent4>
          <a:srgbClr val="000000"/>
        </a:accent4>
        <a:accent5>
          <a:srgbClr val="C1ADAA"/>
        </a:accent5>
        <a:accent6>
          <a:srgbClr val="538ECC"/>
        </a:accent6>
        <a:hlink>
          <a:srgbClr val="98D82E"/>
        </a:hlink>
        <a:folHlink>
          <a:srgbClr val="2169B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EF966D"/>
        </a:accent1>
        <a:accent2>
          <a:srgbClr val="EDE756"/>
        </a:accent2>
        <a:accent3>
          <a:srgbClr val="FFFFFF"/>
        </a:accent3>
        <a:accent4>
          <a:srgbClr val="000000"/>
        </a:accent4>
        <a:accent5>
          <a:srgbClr val="F6C9BA"/>
        </a:accent5>
        <a:accent6>
          <a:srgbClr val="D7D14D"/>
        </a:accent6>
        <a:hlink>
          <a:srgbClr val="219EB5"/>
        </a:hlink>
        <a:folHlink>
          <a:srgbClr val="A670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ind_0001_slide</Template>
  <TotalTime>51</TotalTime>
  <Words>4</Words>
  <Application>Microsoft Office PowerPoint</Application>
  <PresentationFormat>On-screen Show (4:3)</PresentationFormat>
  <Paragraphs>4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Antique Olive</vt:lpstr>
      <vt:lpstr>slide</vt:lpstr>
      <vt:lpstr>Slide 1</vt:lpstr>
      <vt:lpstr>Slide 2</vt:lpstr>
    </vt:vector>
  </TitlesOfParts>
  <Company>Indezine.com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Geetesh Bajaj</dc:creator>
  <cp:lastModifiedBy>Geetesh Bajaj</cp:lastModifiedBy>
  <cp:revision>8</cp:revision>
  <dcterms:created xsi:type="dcterms:W3CDTF">2007-11-03T09:17:22Z</dcterms:created>
  <dcterms:modified xsi:type="dcterms:W3CDTF">2007-11-03T10:09:58Z</dcterms:modified>
</cp:coreProperties>
</file>