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26733-F2EA-4E1A-A2EC-1443372E91D3}" type="datetimeFigureOut">
              <a:rPr lang="en-US" smtClean="0"/>
              <a:t>11/5/2007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9256E-4D4E-48A0-A4C3-F245A437456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1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2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3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3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4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4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6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6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7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7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8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9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9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10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Collate 3"/>
          <p:cNvSpPr/>
          <p:nvPr/>
        </p:nvSpPr>
        <p:spPr>
          <a:xfrm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Collate 4"/>
          <p:cNvSpPr/>
          <p:nvPr/>
        </p:nvSpPr>
        <p:spPr>
          <a:xfrm rot="6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Collate 5"/>
          <p:cNvSpPr/>
          <p:nvPr/>
        </p:nvSpPr>
        <p:spPr>
          <a:xfrm rot="12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Collate 6"/>
          <p:cNvSpPr/>
          <p:nvPr/>
        </p:nvSpPr>
        <p:spPr>
          <a:xfrm rot="18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Collate 7"/>
          <p:cNvSpPr/>
          <p:nvPr/>
        </p:nvSpPr>
        <p:spPr>
          <a:xfrm rot="24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Collate 8"/>
          <p:cNvSpPr/>
          <p:nvPr/>
        </p:nvSpPr>
        <p:spPr>
          <a:xfrm rot="30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llate 9"/>
          <p:cNvSpPr/>
          <p:nvPr/>
        </p:nvSpPr>
        <p:spPr>
          <a:xfrm rot="36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llate 10"/>
          <p:cNvSpPr/>
          <p:nvPr/>
        </p:nvSpPr>
        <p:spPr>
          <a:xfrm rot="42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llate 11"/>
          <p:cNvSpPr/>
          <p:nvPr/>
        </p:nvSpPr>
        <p:spPr>
          <a:xfrm rot="48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llate 15"/>
          <p:cNvSpPr/>
          <p:nvPr/>
        </p:nvSpPr>
        <p:spPr>
          <a:xfrm rot="54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llate 16"/>
          <p:cNvSpPr/>
          <p:nvPr/>
        </p:nvSpPr>
        <p:spPr>
          <a:xfrm rot="60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llate 17"/>
          <p:cNvSpPr/>
          <p:nvPr/>
        </p:nvSpPr>
        <p:spPr>
          <a:xfrm rot="66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Collate 18"/>
          <p:cNvSpPr/>
          <p:nvPr/>
        </p:nvSpPr>
        <p:spPr>
          <a:xfrm rot="72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Collate 19"/>
          <p:cNvSpPr/>
          <p:nvPr/>
        </p:nvSpPr>
        <p:spPr>
          <a:xfrm rot="78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Collate 20"/>
          <p:cNvSpPr/>
          <p:nvPr/>
        </p:nvSpPr>
        <p:spPr>
          <a:xfrm rot="84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Collate 21"/>
          <p:cNvSpPr/>
          <p:nvPr/>
        </p:nvSpPr>
        <p:spPr>
          <a:xfrm rot="90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Collate 22"/>
          <p:cNvSpPr/>
          <p:nvPr/>
        </p:nvSpPr>
        <p:spPr>
          <a:xfrm rot="96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owchart: Collate 23"/>
          <p:cNvSpPr/>
          <p:nvPr/>
        </p:nvSpPr>
        <p:spPr>
          <a:xfrm rot="10200000">
            <a:off x="3886200" y="571500"/>
            <a:ext cx="1371600" cy="5715000"/>
          </a:xfrm>
          <a:prstGeom prst="flowChartCollat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1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2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3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3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4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4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6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6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7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7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8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9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9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10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1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2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3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3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4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4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6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6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7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78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84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90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96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10200000">
            <a:off x="3886200" y="571500"/>
            <a:ext cx="1371600" cy="5715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6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12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8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24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30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36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42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48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60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66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72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78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84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90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96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102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6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12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8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24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30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36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42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48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54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60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66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72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78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84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90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96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10200000">
            <a:off x="3886200" y="571500"/>
            <a:ext cx="1371600" cy="5715000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/>
        </p:nvSpPr>
        <p:spPr>
          <a:xfrm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/>
          <p:nvPr/>
        </p:nvSpPr>
        <p:spPr>
          <a:xfrm rot="6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/>
          <p:cNvSpPr/>
          <p:nvPr/>
        </p:nvSpPr>
        <p:spPr>
          <a:xfrm rot="12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/>
          <p:cNvSpPr/>
          <p:nvPr/>
        </p:nvSpPr>
        <p:spPr>
          <a:xfrm rot="18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/>
          <p:cNvSpPr/>
          <p:nvPr/>
        </p:nvSpPr>
        <p:spPr>
          <a:xfrm rot="24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8"/>
          <p:cNvSpPr/>
          <p:nvPr/>
        </p:nvSpPr>
        <p:spPr>
          <a:xfrm rot="30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9"/>
          <p:cNvSpPr/>
          <p:nvPr/>
        </p:nvSpPr>
        <p:spPr>
          <a:xfrm rot="36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10"/>
          <p:cNvSpPr/>
          <p:nvPr/>
        </p:nvSpPr>
        <p:spPr>
          <a:xfrm rot="42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rallelogram 11"/>
          <p:cNvSpPr/>
          <p:nvPr/>
        </p:nvSpPr>
        <p:spPr>
          <a:xfrm rot="48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rallelogram 15"/>
          <p:cNvSpPr/>
          <p:nvPr/>
        </p:nvSpPr>
        <p:spPr>
          <a:xfrm rot="54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/>
          <p:cNvSpPr/>
          <p:nvPr/>
        </p:nvSpPr>
        <p:spPr>
          <a:xfrm rot="60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rallelogram 17"/>
          <p:cNvSpPr/>
          <p:nvPr/>
        </p:nvSpPr>
        <p:spPr>
          <a:xfrm rot="66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rallelogram 18"/>
          <p:cNvSpPr/>
          <p:nvPr/>
        </p:nvSpPr>
        <p:spPr>
          <a:xfrm rot="72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rallelogram 19"/>
          <p:cNvSpPr/>
          <p:nvPr/>
        </p:nvSpPr>
        <p:spPr>
          <a:xfrm rot="78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rallelogram 20"/>
          <p:cNvSpPr/>
          <p:nvPr/>
        </p:nvSpPr>
        <p:spPr>
          <a:xfrm rot="84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rallelogram 21"/>
          <p:cNvSpPr/>
          <p:nvPr/>
        </p:nvSpPr>
        <p:spPr>
          <a:xfrm rot="90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arallelogram 22"/>
          <p:cNvSpPr/>
          <p:nvPr/>
        </p:nvSpPr>
        <p:spPr>
          <a:xfrm rot="96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rallelogram 23"/>
          <p:cNvSpPr/>
          <p:nvPr/>
        </p:nvSpPr>
        <p:spPr>
          <a:xfrm rot="10200000">
            <a:off x="3886200" y="571500"/>
            <a:ext cx="1371600" cy="5715000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nut 4"/>
          <p:cNvSpPr/>
          <p:nvPr/>
        </p:nvSpPr>
        <p:spPr>
          <a:xfrm rot="6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nut 5"/>
          <p:cNvSpPr/>
          <p:nvPr/>
        </p:nvSpPr>
        <p:spPr>
          <a:xfrm rot="12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nut 6"/>
          <p:cNvSpPr/>
          <p:nvPr/>
        </p:nvSpPr>
        <p:spPr>
          <a:xfrm rot="18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nut 7"/>
          <p:cNvSpPr/>
          <p:nvPr/>
        </p:nvSpPr>
        <p:spPr>
          <a:xfrm rot="24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nut 8"/>
          <p:cNvSpPr/>
          <p:nvPr/>
        </p:nvSpPr>
        <p:spPr>
          <a:xfrm rot="30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nut 9"/>
          <p:cNvSpPr/>
          <p:nvPr/>
        </p:nvSpPr>
        <p:spPr>
          <a:xfrm rot="36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42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nut 11"/>
          <p:cNvSpPr/>
          <p:nvPr/>
        </p:nvSpPr>
        <p:spPr>
          <a:xfrm rot="48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nut 15"/>
          <p:cNvSpPr/>
          <p:nvPr/>
        </p:nvSpPr>
        <p:spPr>
          <a:xfrm rot="54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nut 16"/>
          <p:cNvSpPr/>
          <p:nvPr/>
        </p:nvSpPr>
        <p:spPr>
          <a:xfrm rot="60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nut 17"/>
          <p:cNvSpPr/>
          <p:nvPr/>
        </p:nvSpPr>
        <p:spPr>
          <a:xfrm rot="66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nut 18"/>
          <p:cNvSpPr/>
          <p:nvPr/>
        </p:nvSpPr>
        <p:spPr>
          <a:xfrm rot="72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nut 19"/>
          <p:cNvSpPr/>
          <p:nvPr/>
        </p:nvSpPr>
        <p:spPr>
          <a:xfrm rot="78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nut 20"/>
          <p:cNvSpPr/>
          <p:nvPr/>
        </p:nvSpPr>
        <p:spPr>
          <a:xfrm rot="84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nut 21"/>
          <p:cNvSpPr/>
          <p:nvPr/>
        </p:nvSpPr>
        <p:spPr>
          <a:xfrm rot="90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nut 22"/>
          <p:cNvSpPr/>
          <p:nvPr/>
        </p:nvSpPr>
        <p:spPr>
          <a:xfrm rot="96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nut 23"/>
          <p:cNvSpPr/>
          <p:nvPr/>
        </p:nvSpPr>
        <p:spPr>
          <a:xfrm rot="10200000">
            <a:off x="3886200" y="571500"/>
            <a:ext cx="1371600" cy="5715000"/>
          </a:xfrm>
          <a:prstGeom prst="don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/>
          <p:cNvSpPr/>
          <p:nvPr/>
        </p:nvSpPr>
        <p:spPr>
          <a:xfrm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exagon 4"/>
          <p:cNvSpPr/>
          <p:nvPr/>
        </p:nvSpPr>
        <p:spPr>
          <a:xfrm rot="6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exagon 5"/>
          <p:cNvSpPr/>
          <p:nvPr/>
        </p:nvSpPr>
        <p:spPr>
          <a:xfrm rot="12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Hexagon 6"/>
          <p:cNvSpPr/>
          <p:nvPr/>
        </p:nvSpPr>
        <p:spPr>
          <a:xfrm rot="18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xagon 7"/>
          <p:cNvSpPr/>
          <p:nvPr/>
        </p:nvSpPr>
        <p:spPr>
          <a:xfrm rot="24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exagon 8"/>
          <p:cNvSpPr/>
          <p:nvPr/>
        </p:nvSpPr>
        <p:spPr>
          <a:xfrm rot="30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xagon 9"/>
          <p:cNvSpPr/>
          <p:nvPr/>
        </p:nvSpPr>
        <p:spPr>
          <a:xfrm rot="36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Hexagon 10"/>
          <p:cNvSpPr/>
          <p:nvPr/>
        </p:nvSpPr>
        <p:spPr>
          <a:xfrm rot="42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Hexagon 11"/>
          <p:cNvSpPr/>
          <p:nvPr/>
        </p:nvSpPr>
        <p:spPr>
          <a:xfrm rot="48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/>
          <p:cNvSpPr/>
          <p:nvPr/>
        </p:nvSpPr>
        <p:spPr>
          <a:xfrm rot="54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exagon 16"/>
          <p:cNvSpPr/>
          <p:nvPr/>
        </p:nvSpPr>
        <p:spPr>
          <a:xfrm rot="60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/>
          <p:cNvSpPr/>
          <p:nvPr/>
        </p:nvSpPr>
        <p:spPr>
          <a:xfrm rot="66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Hexagon 18"/>
          <p:cNvSpPr/>
          <p:nvPr/>
        </p:nvSpPr>
        <p:spPr>
          <a:xfrm rot="72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 19"/>
          <p:cNvSpPr/>
          <p:nvPr/>
        </p:nvSpPr>
        <p:spPr>
          <a:xfrm rot="78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Hexagon 20"/>
          <p:cNvSpPr/>
          <p:nvPr/>
        </p:nvSpPr>
        <p:spPr>
          <a:xfrm rot="84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 21"/>
          <p:cNvSpPr/>
          <p:nvPr/>
        </p:nvSpPr>
        <p:spPr>
          <a:xfrm rot="90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/>
          <p:cNvSpPr/>
          <p:nvPr/>
        </p:nvSpPr>
        <p:spPr>
          <a:xfrm rot="96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/>
          <p:cNvSpPr/>
          <p:nvPr/>
        </p:nvSpPr>
        <p:spPr>
          <a:xfrm rot="10200000">
            <a:off x="3886200" y="571500"/>
            <a:ext cx="1371600" cy="57150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ross 3"/>
          <p:cNvSpPr/>
          <p:nvPr/>
        </p:nvSpPr>
        <p:spPr>
          <a:xfrm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ross 4"/>
          <p:cNvSpPr/>
          <p:nvPr/>
        </p:nvSpPr>
        <p:spPr>
          <a:xfrm rot="6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ross 5"/>
          <p:cNvSpPr/>
          <p:nvPr/>
        </p:nvSpPr>
        <p:spPr>
          <a:xfrm rot="12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ross 6"/>
          <p:cNvSpPr/>
          <p:nvPr/>
        </p:nvSpPr>
        <p:spPr>
          <a:xfrm rot="18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/>
          <p:cNvSpPr/>
          <p:nvPr/>
        </p:nvSpPr>
        <p:spPr>
          <a:xfrm rot="24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ross 8"/>
          <p:cNvSpPr/>
          <p:nvPr/>
        </p:nvSpPr>
        <p:spPr>
          <a:xfrm rot="30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ross 9"/>
          <p:cNvSpPr/>
          <p:nvPr/>
        </p:nvSpPr>
        <p:spPr>
          <a:xfrm rot="36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ross 10"/>
          <p:cNvSpPr/>
          <p:nvPr/>
        </p:nvSpPr>
        <p:spPr>
          <a:xfrm rot="42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ross 11"/>
          <p:cNvSpPr/>
          <p:nvPr/>
        </p:nvSpPr>
        <p:spPr>
          <a:xfrm rot="48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ross 15"/>
          <p:cNvSpPr/>
          <p:nvPr/>
        </p:nvSpPr>
        <p:spPr>
          <a:xfrm rot="54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ross 16"/>
          <p:cNvSpPr/>
          <p:nvPr/>
        </p:nvSpPr>
        <p:spPr>
          <a:xfrm rot="60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ross 17"/>
          <p:cNvSpPr/>
          <p:nvPr/>
        </p:nvSpPr>
        <p:spPr>
          <a:xfrm rot="66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ross 18"/>
          <p:cNvSpPr/>
          <p:nvPr/>
        </p:nvSpPr>
        <p:spPr>
          <a:xfrm rot="72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 rot="78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ross 20"/>
          <p:cNvSpPr/>
          <p:nvPr/>
        </p:nvSpPr>
        <p:spPr>
          <a:xfrm rot="84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ross 21"/>
          <p:cNvSpPr/>
          <p:nvPr/>
        </p:nvSpPr>
        <p:spPr>
          <a:xfrm rot="90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ross 22"/>
          <p:cNvSpPr/>
          <p:nvPr/>
        </p:nvSpPr>
        <p:spPr>
          <a:xfrm rot="96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ross 23"/>
          <p:cNvSpPr/>
          <p:nvPr/>
        </p:nvSpPr>
        <p:spPr>
          <a:xfrm rot="10200000">
            <a:off x="3886200" y="571500"/>
            <a:ext cx="1371600" cy="5715000"/>
          </a:xfrm>
          <a:prstGeom prst="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Indezine.com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Geetesh Bajaj</dc:creator>
  <cp:lastModifiedBy>Geetesh Bajaj</cp:lastModifiedBy>
  <cp:revision>10</cp:revision>
  <dcterms:created xsi:type="dcterms:W3CDTF">2007-11-05T17:12:02Z</dcterms:created>
  <dcterms:modified xsi:type="dcterms:W3CDTF">2007-11-05T18:02:00Z</dcterms:modified>
</cp:coreProperties>
</file>